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E10EE-B56D-46AC-8502-8E8DD4969397}" type="datetimeFigureOut">
              <a:rPr lang="es-ES" smtClean="0"/>
              <a:pPr/>
              <a:t>01/05/2012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683F48-C0C5-4097-AD85-14AA3BFABCB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E10EE-B56D-46AC-8502-8E8DD4969397}" type="datetimeFigureOut">
              <a:rPr lang="es-ES" smtClean="0"/>
              <a:pPr/>
              <a:t>01/05/2012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683F48-C0C5-4097-AD85-14AA3BFABCB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E10EE-B56D-46AC-8502-8E8DD4969397}" type="datetimeFigureOut">
              <a:rPr lang="es-ES" smtClean="0"/>
              <a:pPr/>
              <a:t>01/05/2012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683F48-C0C5-4097-AD85-14AA3BFABCB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E10EE-B56D-46AC-8502-8E8DD4969397}" type="datetimeFigureOut">
              <a:rPr lang="es-ES" smtClean="0"/>
              <a:pPr/>
              <a:t>01/05/2012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683F48-C0C5-4097-AD85-14AA3BFABCB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E10EE-B56D-46AC-8502-8E8DD4969397}" type="datetimeFigureOut">
              <a:rPr lang="es-ES" smtClean="0"/>
              <a:pPr/>
              <a:t>01/05/2012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683F48-C0C5-4097-AD85-14AA3BFABCB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E10EE-B56D-46AC-8502-8E8DD4969397}" type="datetimeFigureOut">
              <a:rPr lang="es-ES" smtClean="0"/>
              <a:pPr/>
              <a:t>01/05/2012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683F48-C0C5-4097-AD85-14AA3BFABCB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E10EE-B56D-46AC-8502-8E8DD4969397}" type="datetimeFigureOut">
              <a:rPr lang="es-ES" smtClean="0"/>
              <a:pPr/>
              <a:t>01/05/2012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683F48-C0C5-4097-AD85-14AA3BFABCB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E10EE-B56D-46AC-8502-8E8DD4969397}" type="datetimeFigureOut">
              <a:rPr lang="es-ES" smtClean="0"/>
              <a:pPr/>
              <a:t>01/05/2012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683F48-C0C5-4097-AD85-14AA3BFABCB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E10EE-B56D-46AC-8502-8E8DD4969397}" type="datetimeFigureOut">
              <a:rPr lang="es-ES" smtClean="0"/>
              <a:pPr/>
              <a:t>01/05/2012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683F48-C0C5-4097-AD85-14AA3BFABCB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E10EE-B56D-46AC-8502-8E8DD4969397}" type="datetimeFigureOut">
              <a:rPr lang="es-ES" smtClean="0"/>
              <a:pPr/>
              <a:t>01/05/2012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683F48-C0C5-4097-AD85-14AA3BFABCB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E10EE-B56D-46AC-8502-8E8DD4969397}" type="datetimeFigureOut">
              <a:rPr lang="es-ES" smtClean="0"/>
              <a:pPr/>
              <a:t>01/05/2012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683F48-C0C5-4097-AD85-14AA3BFABCB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25E10EE-B56D-46AC-8502-8E8DD4969397}" type="datetimeFigureOut">
              <a:rPr lang="es-ES" smtClean="0"/>
              <a:pPr/>
              <a:t>01/05/2012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1683F48-C0C5-4097-AD85-14AA3BFABCB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7238" y="2571744"/>
            <a:ext cx="7886728" cy="1671648"/>
          </a:xfrm>
        </p:spPr>
        <p:txBody>
          <a:bodyPr>
            <a:noAutofit/>
          </a:bodyPr>
          <a:lstStyle/>
          <a:p>
            <a:pPr algn="ctr"/>
            <a:r>
              <a:rPr lang="es-ES" sz="5400" b="1" dirty="0" smtClean="0">
                <a:solidFill>
                  <a:schemeClr val="bg2">
                    <a:lumMod val="25000"/>
                  </a:schemeClr>
                </a:solidFill>
                <a:latin typeface="Bradley Hand ITC" pitchFamily="66" charset="0"/>
              </a:rPr>
              <a:t>FUENTES PARA LA GENERACION DE IDEAS DE NEGOCIO</a:t>
            </a:r>
            <a:endParaRPr lang="es-ES" sz="5400" b="1" dirty="0">
              <a:solidFill>
                <a:schemeClr val="bg2">
                  <a:lumMod val="25000"/>
                </a:schemeClr>
              </a:solidFill>
              <a:latin typeface="Bradley Hand ITC" pitchFamily="66" charset="0"/>
            </a:endParaRPr>
          </a:p>
        </p:txBody>
      </p:sp>
      <p:pic>
        <p:nvPicPr>
          <p:cNvPr id="3" name="2 Imagen" descr="ide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950" y="4429132"/>
            <a:ext cx="1857388" cy="1857388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4" name="3 Imagen" descr="ideot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290" y="4429132"/>
            <a:ext cx="1571636" cy="185956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27540"/>
          </a:xfrm>
        </p:spPr>
        <p:txBody>
          <a:bodyPr>
            <a:normAutofit fontScale="92500"/>
          </a:bodyPr>
          <a:lstStyle/>
          <a:p>
            <a:pPr marL="1165225" indent="-1165225">
              <a:buNone/>
            </a:pPr>
            <a:r>
              <a:rPr lang="es-ES" sz="3500" dirty="0" smtClean="0">
                <a:latin typeface="Mistral" pitchFamily="66" charset="0"/>
              </a:rPr>
              <a:t>Y, ¿Cómo surgen las ideas de negocio? Es decir, ¿Por qué crear esta empresa?. Las ideas de negocio pueden surgir por:</a:t>
            </a:r>
          </a:p>
          <a:p>
            <a:pPr marL="1165225" indent="-1165225">
              <a:buNone/>
            </a:pPr>
            <a:endParaRPr lang="es-ES" sz="3500" dirty="0" smtClean="0">
              <a:latin typeface="Mistral" pitchFamily="66" charset="0"/>
            </a:endParaRPr>
          </a:p>
          <a:p>
            <a:pPr marL="1165225" indent="0"/>
            <a:r>
              <a:rPr lang="es-ES" sz="3500" dirty="0" smtClean="0">
                <a:latin typeface="Mistral" pitchFamily="66" charset="0"/>
              </a:rPr>
              <a:t>Invención</a:t>
            </a:r>
          </a:p>
          <a:p>
            <a:pPr marL="1165225" indent="0"/>
            <a:r>
              <a:rPr lang="es-ES" sz="3500" dirty="0" smtClean="0">
                <a:latin typeface="Mistral" pitchFamily="66" charset="0"/>
              </a:rPr>
              <a:t>Aficiones</a:t>
            </a:r>
          </a:p>
          <a:p>
            <a:pPr marL="1165225" indent="0"/>
            <a:r>
              <a:rPr lang="es-ES" sz="3500" dirty="0" smtClean="0">
                <a:latin typeface="Mistral" pitchFamily="66" charset="0"/>
              </a:rPr>
              <a:t>Experiencia</a:t>
            </a:r>
          </a:p>
          <a:p>
            <a:pPr marL="1165225" indent="0"/>
            <a:r>
              <a:rPr lang="es-ES" sz="3500" dirty="0" smtClean="0">
                <a:latin typeface="Mistral" pitchFamily="66" charset="0"/>
              </a:rPr>
              <a:t>Conocimientos</a:t>
            </a:r>
          </a:p>
          <a:p>
            <a:pPr marL="1165225" indent="0"/>
            <a:r>
              <a:rPr lang="es-ES" sz="3500" dirty="0" smtClean="0">
                <a:latin typeface="Mistral" pitchFamily="66" charset="0"/>
              </a:rPr>
              <a:t>Captación de nuevas necesidades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071546"/>
            <a:ext cx="8183880" cy="4187952"/>
          </a:xfrm>
        </p:spPr>
        <p:txBody>
          <a:bodyPr>
            <a:normAutofit fontScale="92500"/>
          </a:bodyPr>
          <a:lstStyle/>
          <a:p>
            <a:r>
              <a:rPr lang="es-ES" sz="3600" dirty="0" smtClean="0">
                <a:latin typeface="Mistral" pitchFamily="66" charset="0"/>
              </a:rPr>
              <a:t>Existen varios mecanismos para generar ideas de negocios. La primera tiene que ver con tu capacidad para crear ideas, mientras que la segunda es evaluar ideas que otros ya propusieron.</a:t>
            </a:r>
          </a:p>
          <a:p>
            <a:r>
              <a:rPr lang="es-ES" sz="3600" dirty="0" smtClean="0">
                <a:latin typeface="Mistral" pitchFamily="66" charset="0"/>
              </a:rPr>
              <a:t>Las ideas de negocio derivan generalmente de una o varias fuentes.</a:t>
            </a:r>
            <a:endParaRPr lang="es-ES" sz="3600" dirty="0">
              <a:latin typeface="Mistral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786322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>
                <a:latin typeface="Bradley Hand ITC" pitchFamily="66" charset="0"/>
              </a:rPr>
              <a:t>LA FORMACION ACADEMICA DE LOS DUEÑOS</a:t>
            </a:r>
            <a:r>
              <a:rPr lang="es-ES" dirty="0" smtClean="0"/>
              <a:t>	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sz="3600" dirty="0" smtClean="0">
                <a:latin typeface="Mistral" pitchFamily="66" charset="0"/>
              </a:rPr>
              <a:t>Es natural que una persona que ha realizado estudios determinados en una especialidad quiera ejercer su profesión. Así, un abogado desea colocar un despacho de abogados; un dentista, su consultorio; un arquitecto su estudio de arquitectura; un profesor, su academia, etc.</a:t>
            </a:r>
            <a:endParaRPr lang="es-ES" sz="3600" dirty="0">
              <a:latin typeface="Mistral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734894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>
                <a:latin typeface="Bradley Hand ITC" pitchFamily="66" charset="0"/>
              </a:rPr>
              <a:t>LA EXPERIENCIA PROFESIONAL  Y LABORAL DE LOS DUEÑOS</a:t>
            </a:r>
            <a:endParaRPr lang="es-ES" dirty="0">
              <a:latin typeface="Bradley Hand ITC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" dirty="0" smtClean="0">
                <a:latin typeface="Mistral" pitchFamily="66" charset="0"/>
              </a:rPr>
              <a:t>El conocimiento y la información de un determinado sector, así como contar con habilidades técnicas y operativas basadas en la experiencia, puede ayudar a definir oportunidades de negocios. El cocinero que trabajado durante años en un restaurante, abre su restaurante propio; la peluquera que ha trabajo en varias peluquerías, decide poner su salón de belleza, etc.</a:t>
            </a:r>
            <a:endParaRPr lang="es-ES" dirty="0">
              <a:latin typeface="Mistral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643446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latin typeface="Bradley Hand ITC" pitchFamily="66" charset="0"/>
              </a:rPr>
              <a:t>LOS CAMBIOS SOCIALES DEL ENTORNO</a:t>
            </a:r>
            <a:endParaRPr lang="es-ES" dirty="0">
              <a:latin typeface="Bradley Hand ITC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" sz="2400" dirty="0" smtClean="0">
                <a:latin typeface="Mistral" pitchFamily="66" charset="0"/>
              </a:rPr>
              <a:t>En nuestra sociedad donde los requerimientos y necesidades de la población son un cambio constante, la generación de ideas innovadoras permite la supervivencia y la generación de nuevas empresas. Por ejemplo, ante la incorporación de la mujer al mercado laboral, se han desarrollado empresas que cuidan niños, asimismo al encontrarse tanto el padre y madre de familia trabajando, se han implementado casas al cuidado de las personas de tercera edad.</a:t>
            </a:r>
            <a:endParaRPr lang="es-ES" sz="2400" dirty="0">
              <a:latin typeface="Mistral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1524" y="4714884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>
                <a:latin typeface="Bradley Hand ITC" pitchFamily="66" charset="0"/>
              </a:rPr>
              <a:t>DIVERSIDAD DE FORMAS DE ENTRETENIMIENTO</a:t>
            </a:r>
            <a:endParaRPr lang="es-ES" dirty="0">
              <a:latin typeface="Bradley Hand ITC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" dirty="0" smtClean="0">
                <a:latin typeface="Mistral" pitchFamily="66" charset="0"/>
              </a:rPr>
              <a:t>La demanda de actividades de ocio, culturales y artísticas de buena calidad, han generado una variedad de negocios enfocándose en un especifico segmento por ejemplo: empresas dedicadas a la enseñanza de técnicas de navegación, agencias y centros de turismo cultural, hospedajes en casas rurales, talleres de artesanía, sala de exposiciones de arte, show a fiestas infantiles, etc.</a:t>
            </a:r>
            <a:endParaRPr lang="es-ES" dirty="0">
              <a:latin typeface="Mistral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714884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es-ES" dirty="0" smtClean="0">
                <a:latin typeface="Bradley Hand ITC" pitchFamily="66" charset="0"/>
              </a:rPr>
              <a:t>EL DESARROLLO Y APLICACIÓN DE NUEVAS TECNOLOGIAS </a:t>
            </a:r>
            <a:endParaRPr lang="es-ES" dirty="0">
              <a:latin typeface="Bradley Hand ITC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455494"/>
            <a:ext cx="8183880" cy="4187952"/>
          </a:xfrm>
        </p:spPr>
        <p:txBody>
          <a:bodyPr>
            <a:normAutofit fontScale="92500"/>
          </a:bodyPr>
          <a:lstStyle/>
          <a:p>
            <a:r>
              <a:rPr lang="es-ES" sz="4000" dirty="0" smtClean="0">
                <a:latin typeface="Mistral" pitchFamily="66" charset="0"/>
              </a:rPr>
              <a:t>Internet  ha estimulado a la creación de diversas formas de hacer negocio. Empresas que emplean la ley como medio de trabajo, el comercio electrónico, los mercados virtuales, publicidad on - line, etc.</a:t>
            </a:r>
            <a:endParaRPr lang="es-ES" sz="4000" dirty="0">
              <a:latin typeface="Mistral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786322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>
                <a:latin typeface="Bradley Hand ITC" pitchFamily="66" charset="0"/>
              </a:rPr>
              <a:t>LA ESPECIALIZACION  MEDIANTE LA TERCERIZACION</a:t>
            </a:r>
            <a:endParaRPr lang="es-ES" dirty="0">
              <a:latin typeface="Bradley Hand ITC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3600" dirty="0" smtClean="0">
                <a:latin typeface="Mistral" pitchFamily="66" charset="0"/>
              </a:rPr>
              <a:t>En la actualidad las empresas deciden enfocarse en lo que mejor saben hacerme, por lo que ofrecen servicios especializados a empresas para cubrir áreas especificadas. Empresas de producción de bienes finales (alimentos, vestimenta, etc.), negocio que brindan seguridad, limpieza, logística, informática, etc.</a:t>
            </a:r>
            <a:endParaRPr lang="es-ES" sz="3600" dirty="0">
              <a:latin typeface="Mistral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500042"/>
            <a:ext cx="8358246" cy="5929354"/>
          </a:xfrm>
        </p:spPr>
        <p:txBody>
          <a:bodyPr>
            <a:normAutofit/>
          </a:bodyPr>
          <a:lstStyle/>
          <a:p>
            <a:r>
              <a:rPr lang="es-ES" sz="2400" dirty="0" smtClean="0">
                <a:latin typeface="Mistral" pitchFamily="66" charset="0"/>
              </a:rPr>
              <a:t>OTRAS FUENTES. Puedes utilizar revistas , publicaciones especializadas, secciones de negocios en los periódicos y sobre todo internet(Google, Yahoo, Alta vista, etc.), para encontrar ideas de negocio.</a:t>
            </a:r>
          </a:p>
          <a:p>
            <a:r>
              <a:rPr lang="es-ES" sz="2400" dirty="0" smtClean="0">
                <a:latin typeface="Mistral" pitchFamily="66" charset="0"/>
              </a:rPr>
              <a:t>Hay varios motivos que nos llevan a tener mayor capacidad para generar ideas de negocio. Estos motivos darían respuesta a la pregunta ¿Por qué crear una empresa?</a:t>
            </a:r>
          </a:p>
          <a:p>
            <a:pPr>
              <a:buNone/>
            </a:pPr>
            <a:endParaRPr lang="es-ES" sz="3000" dirty="0" smtClean="0">
              <a:latin typeface="Mistral" pitchFamily="66" charset="0"/>
            </a:endParaRPr>
          </a:p>
          <a:p>
            <a:pPr marL="1165225" indent="0"/>
            <a:r>
              <a:rPr lang="es-ES" dirty="0" smtClean="0">
                <a:latin typeface="Mistral" pitchFamily="66" charset="0"/>
              </a:rPr>
              <a:t>Inquietud empresarial</a:t>
            </a:r>
          </a:p>
          <a:p>
            <a:pPr marL="1165225" indent="0"/>
            <a:r>
              <a:rPr lang="es-ES" dirty="0" smtClean="0">
                <a:latin typeface="Mistral" pitchFamily="66" charset="0"/>
              </a:rPr>
              <a:t>Autoempleo</a:t>
            </a:r>
          </a:p>
          <a:p>
            <a:pPr marL="1165225" indent="0"/>
            <a:r>
              <a:rPr lang="es-ES" dirty="0" smtClean="0">
                <a:latin typeface="Mistral" pitchFamily="66" charset="0"/>
              </a:rPr>
              <a:t>Espíritu emprendedor</a:t>
            </a:r>
          </a:p>
          <a:p>
            <a:pPr marL="1165225" indent="-1165225">
              <a:buNone/>
            </a:pPr>
            <a:endParaRPr lang="es-ES" sz="3800" dirty="0">
              <a:latin typeface="Mistral" pitchFamily="66" charset="0"/>
            </a:endParaRP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65</TotalTime>
  <Words>543</Words>
  <Application>Microsoft Office PowerPoint</Application>
  <PresentationFormat>Presentación en pantalla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Aspecto</vt:lpstr>
      <vt:lpstr>FUENTES PARA LA GENERACION DE IDEAS DE NEGOCIO</vt:lpstr>
      <vt:lpstr>Diapositiva 2</vt:lpstr>
      <vt:lpstr>LA FORMACION ACADEMICA DE LOS DUEÑOS </vt:lpstr>
      <vt:lpstr>LA EXPERIENCIA PROFESIONAL  Y LABORAL DE LOS DUEÑOS</vt:lpstr>
      <vt:lpstr>LOS CAMBIOS SOCIALES DEL ENTORNO</vt:lpstr>
      <vt:lpstr>DIVERSIDAD DE FORMAS DE ENTRETENIMIENTO</vt:lpstr>
      <vt:lpstr>EL DESARROLLO Y APLICACIÓN DE NUEVAS TECNOLOGIAS </vt:lpstr>
      <vt:lpstr>LA ESPECIALIZACION  MEDIANTE LA TERCERIZACION</vt:lpstr>
      <vt:lpstr>Diapositiva 9</vt:lpstr>
      <vt:lpstr>Diapositiva 10</vt:lpstr>
    </vt:vector>
  </TitlesOfParts>
  <Company>..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Pc</dc:creator>
  <cp:lastModifiedBy>/-/ GP /-/</cp:lastModifiedBy>
  <cp:revision>9</cp:revision>
  <dcterms:created xsi:type="dcterms:W3CDTF">2012-04-16T17:30:29Z</dcterms:created>
  <dcterms:modified xsi:type="dcterms:W3CDTF">2012-05-01T05:00:54Z</dcterms:modified>
</cp:coreProperties>
</file>